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69B46DA-B954-4352-861F-271F59281644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71CA17C-06AE-484A-A35B-FFF5CC28F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101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46DA-B954-4352-861F-271F59281644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A17C-06AE-484A-A35B-FFF5CC28F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53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46DA-B954-4352-861F-271F59281644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A17C-06AE-484A-A35B-FFF5CC28F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46DA-B954-4352-861F-271F59281644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A17C-06AE-484A-A35B-FFF5CC28F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6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69B46DA-B954-4352-861F-271F59281644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71CA17C-06AE-484A-A35B-FFF5CC28F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027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46DA-B954-4352-861F-271F59281644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A17C-06AE-484A-A35B-FFF5CC28F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23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46DA-B954-4352-861F-271F59281644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A17C-06AE-484A-A35B-FFF5CC28F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57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46DA-B954-4352-861F-271F59281644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A17C-06AE-484A-A35B-FFF5CC28F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80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46DA-B954-4352-861F-271F59281644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A17C-06AE-484A-A35B-FFF5CC28F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95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46DA-B954-4352-861F-271F59281644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1CA17C-06AE-484A-A35B-FFF5CC28F59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65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69B46DA-B954-4352-861F-271F59281644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1CA17C-06AE-484A-A35B-FFF5CC28F5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898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69B46DA-B954-4352-861F-271F59281644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71CA17C-06AE-484A-A35B-FFF5CC28F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12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D2E2AB-2103-45E7-84AA-651CF2F574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Музыкальная ритмическая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игра для детей дошкольного возраста 4 - 5 лет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Два веселых гуся»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422629-37E9-4EC7-AAFE-B7E31DE6E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440026"/>
            <a:ext cx="9070848" cy="69923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Музыкальный руководитель: Волкова Е.Ю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3178" y="246185"/>
            <a:ext cx="10005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детский сад № 92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0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3BADE8-E2B7-42DB-8FBF-70C83F45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623" y="490194"/>
            <a:ext cx="9070848" cy="4191867"/>
          </a:xfrm>
        </p:spPr>
        <p:txBody>
          <a:bodyPr/>
          <a:lstStyle/>
          <a:p>
            <a:r>
              <a:rPr kumimoji="0" lang="ru-RU" sz="2000" b="1" i="0" u="none" strike="noStrike" kern="1200" cap="all" spc="-100" normalizeH="0" baseline="0" noProof="0" dirty="0">
                <a:ln>
                  <a:noFill/>
                </a:ln>
                <a:solidFill>
                  <a:srgbClr val="1CADE4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Музыкальная ритмическая игра «Два веселых гуся» С ПЕНИЕМ</a:t>
            </a:r>
            <a:br>
              <a:rPr kumimoji="0" lang="ru-RU" sz="2000" b="1" i="0" u="none" strike="noStrike" kern="1200" cap="all" spc="-100" normalizeH="0" baseline="0" noProof="0" dirty="0">
                <a:ln>
                  <a:noFill/>
                </a:ln>
                <a:solidFill>
                  <a:srgbClr val="1CADE4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sz="1800" i="0" u="none" strike="noStrike" kern="1200" cap="all" spc="-100" normalizeH="0" baseline="0" noProof="0" dirty="0">
                <a:ln>
                  <a:noFill/>
                </a:ln>
                <a:solidFill>
                  <a:srgbClr val="1CADE4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РАЗВИВАЕТ СЛУХОВОЕ ВНИМАНИЕ, ПАМЯТЬ,ЧУВСТВО РИТМА, САМОКОНТРОЛЬ, НАВЫКИ ЧТЕНИЯ</a:t>
            </a:r>
            <a:br>
              <a:rPr kumimoji="0" lang="ru-RU" sz="1800" i="0" u="none" strike="noStrike" kern="1200" cap="all" spc="-100" normalizeH="0" baseline="0" noProof="0" dirty="0">
                <a:ln>
                  <a:noFill/>
                </a:ln>
                <a:solidFill>
                  <a:srgbClr val="1CADE4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EAAB28-B7D7-40A2-AF4C-ABB7F341C87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2" y="3429000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3F59FBF-0137-4A6D-812C-425446C2EE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315" y="3015041"/>
            <a:ext cx="2469094" cy="209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00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CFD128-312D-450B-B9B1-94D75A3AF217}"/>
              </a:ext>
            </a:extLst>
          </p:cNvPr>
          <p:cNvSpPr txBox="1"/>
          <p:nvPr/>
        </p:nvSpPr>
        <p:spPr>
          <a:xfrm>
            <a:off x="2419546" y="-618746"/>
            <a:ext cx="10821971" cy="7256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ТЕКСТ ПЕСНИ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Жили у бабуси                                                        4. Вот кричит бабуся:                   </a:t>
            </a:r>
            <a:b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Два веселых гуся:                                                      Ой, пропали гуси!</a:t>
            </a:r>
            <a:b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Один — серый,                                                          Один- серый,</a:t>
            </a:r>
            <a:b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Другой — белый —                                                   Другой – белый-</a:t>
            </a:r>
            <a:b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Два веселых гуся.                                                      Гуси мои, гуси.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Вытянули шеи —</a:t>
            </a:r>
            <a:b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кого длиннее?                                                         5. Выходили гуси,</a:t>
            </a:r>
            <a:b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Один — серый,                                                            Кланялись бабусе.</a:t>
            </a:r>
            <a:b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Другой — белый —                                                    Один-серый,</a:t>
            </a:r>
            <a:b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кого длиннее?                                                          Другой-белый-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Мыли гуси лапки                                                     Кланялись бабусе.                                           </a:t>
            </a:r>
            <a:b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луже у канавки.</a:t>
            </a:r>
            <a:b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Один — серый,</a:t>
            </a:r>
            <a:b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Другой — белый —</a:t>
            </a:r>
            <a:b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Спрятались в канавке.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4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178911-CA25-470F-8AFB-877424101998}"/>
              </a:ext>
            </a:extLst>
          </p:cNvPr>
          <p:cNvSpPr txBox="1"/>
          <p:nvPr/>
        </p:nvSpPr>
        <p:spPr>
          <a:xfrm>
            <a:off x="2356701" y="452487"/>
            <a:ext cx="6784942" cy="104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ПРОХЛОПАЙ РИТМ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белый</a:t>
            </a: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ГУСЬ-КОРОТКИЙ ХЛОПОК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серый</a:t>
            </a: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ГУСЬ- ДЛИНЫЙ ХЛОПОК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C0D9221-432F-4F36-A913-C525E6DF2DD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69" y="2153432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42E4230-A1D9-49D4-96D9-750D5E62F30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914" y="1672100"/>
            <a:ext cx="2465705" cy="2089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BF15348-A193-4FC1-9240-066A63924D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680" y="2153431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B7E3906-A488-4ED0-B711-37D0715C6B1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377" y="2153430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EB309D4-3648-46D2-959D-615C69AF83A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074" y="2132217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6328B71-2CF6-40CF-A2AF-3FAC3E8BAB0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995" y="1672100"/>
            <a:ext cx="2465705" cy="2089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BEE2AED-8ECD-4AA1-AE93-8F84BAA3B7C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69" y="4384440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4750C2C-3117-4F79-B6D6-52DC0D5DE5C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450" y="4384441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110499F-0057-4D4B-BAE9-E94D923E4A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376" y="4384442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BF0D45B-700A-4DBD-91D5-25783AB91C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197" y="4384442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412F01B-E602-41E9-812D-EC98051900A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422" y="4315728"/>
            <a:ext cx="2465705" cy="2089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44C7529-EB3A-435B-BC1A-4C8C64B01E0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520" y="4263502"/>
            <a:ext cx="2465705" cy="208978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F821660-EA20-4A23-9407-147E5814833F}"/>
              </a:ext>
            </a:extLst>
          </p:cNvPr>
          <p:cNvSpPr txBox="1"/>
          <p:nvPr/>
        </p:nvSpPr>
        <p:spPr>
          <a:xfrm>
            <a:off x="1140643" y="3968685"/>
            <a:ext cx="95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ЖИ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9DABC4-DDAF-483B-9E0D-E92DEB1C81A0}"/>
              </a:ext>
            </a:extLst>
          </p:cNvPr>
          <p:cNvSpPr txBox="1"/>
          <p:nvPr/>
        </p:nvSpPr>
        <p:spPr>
          <a:xfrm>
            <a:off x="2771480" y="3968685"/>
            <a:ext cx="72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ЛИ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0062A5-C5AD-488B-BBBB-DF1450E8573E}"/>
              </a:ext>
            </a:extLst>
          </p:cNvPr>
          <p:cNvSpPr txBox="1"/>
          <p:nvPr/>
        </p:nvSpPr>
        <p:spPr>
          <a:xfrm>
            <a:off x="4157221" y="3968685"/>
            <a:ext cx="72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101123-0812-49FF-81B9-DD52A3D9C797}"/>
              </a:ext>
            </a:extLst>
          </p:cNvPr>
          <p:cNvSpPr txBox="1"/>
          <p:nvPr/>
        </p:nvSpPr>
        <p:spPr>
          <a:xfrm>
            <a:off x="5825765" y="4049398"/>
            <a:ext cx="62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7702AE6-473F-4DC6-9399-0693CA14F0FF}"/>
              </a:ext>
            </a:extLst>
          </p:cNvPr>
          <p:cNvSpPr txBox="1"/>
          <p:nvPr/>
        </p:nvSpPr>
        <p:spPr>
          <a:xfrm>
            <a:off x="7767687" y="3761885"/>
            <a:ext cx="807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БУ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CE5C92-0490-4285-8A33-2AF24D92B681}"/>
              </a:ext>
            </a:extLst>
          </p:cNvPr>
          <p:cNvSpPr txBox="1"/>
          <p:nvPr/>
        </p:nvSpPr>
        <p:spPr>
          <a:xfrm>
            <a:off x="10397765" y="3946396"/>
            <a:ext cx="653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77B342-72E8-4C8D-A715-4C15658ECE3B}"/>
              </a:ext>
            </a:extLst>
          </p:cNvPr>
          <p:cNvSpPr txBox="1"/>
          <p:nvPr/>
        </p:nvSpPr>
        <p:spPr>
          <a:xfrm>
            <a:off x="1366887" y="6136849"/>
            <a:ext cx="659876" cy="3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ДВА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4DB7389-FE7D-47EE-B445-D5541DDDFD46}"/>
              </a:ext>
            </a:extLst>
          </p:cNvPr>
          <p:cNvSpPr txBox="1"/>
          <p:nvPr/>
        </p:nvSpPr>
        <p:spPr>
          <a:xfrm>
            <a:off x="2846895" y="6136849"/>
            <a:ext cx="650449" cy="3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ВЕ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A53FD4-D613-48CA-AE5E-9CE51B03F73B}"/>
              </a:ext>
            </a:extLst>
          </p:cNvPr>
          <p:cNvSpPr txBox="1"/>
          <p:nvPr/>
        </p:nvSpPr>
        <p:spPr>
          <a:xfrm>
            <a:off x="4037520" y="6136849"/>
            <a:ext cx="961829" cy="3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СЕ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9C7781-A421-40FD-BDAF-CD93FE4F5192}"/>
              </a:ext>
            </a:extLst>
          </p:cNvPr>
          <p:cNvSpPr txBox="1"/>
          <p:nvPr/>
        </p:nvSpPr>
        <p:spPr>
          <a:xfrm>
            <a:off x="5637229" y="6136849"/>
            <a:ext cx="961829" cy="3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ЛЫХ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D859DD4-A3FE-47B7-957C-23646855F9DD}"/>
              </a:ext>
            </a:extLst>
          </p:cNvPr>
          <p:cNvSpPr txBox="1"/>
          <p:nvPr/>
        </p:nvSpPr>
        <p:spPr>
          <a:xfrm>
            <a:off x="7405586" y="622100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      ГУ 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83317AB-2220-45FA-8F11-26FE308A7F27}"/>
              </a:ext>
            </a:extLst>
          </p:cNvPr>
          <p:cNvSpPr txBox="1"/>
          <p:nvPr/>
        </p:nvSpPr>
        <p:spPr>
          <a:xfrm>
            <a:off x="9571644" y="6136849"/>
            <a:ext cx="671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СЯ</a:t>
            </a:r>
          </a:p>
        </p:txBody>
      </p:sp>
    </p:spTree>
    <p:extLst>
      <p:ext uri="{BB962C8B-B14F-4D97-AF65-F5344CB8AC3E}">
        <p14:creationId xmlns:p14="http://schemas.microsoft.com/office/powerpoint/2010/main" val="327043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C0D9221-432F-4F36-A913-C525E6DF2DD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55" y="371765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BF15348-A193-4FC1-9240-066A63924D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237" y="371765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B7E3906-A488-4ED0-B711-37D0715C6B1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375" y="371765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EB309D4-3648-46D2-959D-615C69AF83A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197" y="378833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BEE2AED-8ECD-4AA1-AE93-8F84BAA3B7C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10" y="2624772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4750C2C-3117-4F79-B6D6-52DC0D5DE5C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318" y="2624770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110499F-0057-4D4B-BAE9-E94D923E4A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167" y="2624772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BF0D45B-700A-4DBD-91D5-25783AB91C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955" y="2624771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412F01B-E602-41E9-812D-EC98051900A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901" y="4233225"/>
            <a:ext cx="2465705" cy="2089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44C7529-EB3A-435B-BC1A-4C8C64B01E0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857" y="4220813"/>
            <a:ext cx="2465705" cy="2089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A7A69D6-D403-40BB-A937-57785A01EC1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73" y="4634468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D45F972-BBF2-42B7-9790-9D4871F391E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236" y="4706860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046E5C2-1822-4FDB-9CEA-FDBFA6B80B8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199" y="4702143"/>
            <a:ext cx="1190625" cy="160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4769DD4-90B8-4D35-BF0D-CE2D613D08E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955" y="4702143"/>
            <a:ext cx="1190625" cy="16084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BB09F4-DDE2-4376-B927-D814CEACC0C7}"/>
              </a:ext>
            </a:extLst>
          </p:cNvPr>
          <p:cNvSpPr txBox="1"/>
          <p:nvPr/>
        </p:nvSpPr>
        <p:spPr>
          <a:xfrm>
            <a:off x="782425" y="1987288"/>
            <a:ext cx="104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6F80F9-A683-4858-9253-5B49C1D4B34A}"/>
              </a:ext>
            </a:extLst>
          </p:cNvPr>
          <p:cNvSpPr txBox="1"/>
          <p:nvPr/>
        </p:nvSpPr>
        <p:spPr>
          <a:xfrm>
            <a:off x="2498103" y="1987288"/>
            <a:ext cx="949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ДИН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F43D65-871B-4CB0-BAE4-E88142925740}"/>
              </a:ext>
            </a:extLst>
          </p:cNvPr>
          <p:cNvSpPr txBox="1"/>
          <p:nvPr/>
        </p:nvSpPr>
        <p:spPr>
          <a:xfrm>
            <a:off x="4121784" y="2111604"/>
            <a:ext cx="817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СЕ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95ADFF-3E00-46D0-B3B5-2D2CA0DC7FB1}"/>
              </a:ext>
            </a:extLst>
          </p:cNvPr>
          <p:cNvSpPr txBox="1"/>
          <p:nvPr/>
        </p:nvSpPr>
        <p:spPr>
          <a:xfrm>
            <a:off x="5797485" y="1987288"/>
            <a:ext cx="817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РЫЙ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7893ED-2B38-43CE-8D97-5A7B1C16C84A}"/>
              </a:ext>
            </a:extLst>
          </p:cNvPr>
          <p:cNvSpPr txBox="1"/>
          <p:nvPr/>
        </p:nvSpPr>
        <p:spPr>
          <a:xfrm>
            <a:off x="895546" y="4233226"/>
            <a:ext cx="860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ДРУ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096D09-D8BF-4845-86CB-0F96EF8744DA}"/>
              </a:ext>
            </a:extLst>
          </p:cNvPr>
          <p:cNvSpPr txBox="1"/>
          <p:nvPr/>
        </p:nvSpPr>
        <p:spPr>
          <a:xfrm>
            <a:off x="2564091" y="4337528"/>
            <a:ext cx="72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ГОЙ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3982D9-1B42-46D9-A971-DF17A57AEF31}"/>
              </a:ext>
            </a:extLst>
          </p:cNvPr>
          <p:cNvSpPr txBox="1"/>
          <p:nvPr/>
        </p:nvSpPr>
        <p:spPr>
          <a:xfrm>
            <a:off x="4121784" y="4337528"/>
            <a:ext cx="72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БЕ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5BC162-8316-463B-9112-46810D8CB522}"/>
              </a:ext>
            </a:extLst>
          </p:cNvPr>
          <p:cNvSpPr txBox="1"/>
          <p:nvPr/>
        </p:nvSpPr>
        <p:spPr>
          <a:xfrm>
            <a:off x="5532197" y="4233225"/>
            <a:ext cx="925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ЛЫЙ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7D0BA06-5F0C-4B03-9A92-75F42516C90C}"/>
              </a:ext>
            </a:extLst>
          </p:cNvPr>
          <p:cNvSpPr txBox="1"/>
          <p:nvPr/>
        </p:nvSpPr>
        <p:spPr>
          <a:xfrm>
            <a:off x="961534" y="6310598"/>
            <a:ext cx="784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ДВА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7293609-4F99-4623-BC3C-2F30999E5648}"/>
              </a:ext>
            </a:extLst>
          </p:cNvPr>
          <p:cNvSpPr txBox="1"/>
          <p:nvPr/>
        </p:nvSpPr>
        <p:spPr>
          <a:xfrm>
            <a:off x="2564091" y="6323010"/>
            <a:ext cx="72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ВЕ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C0A935-BAB1-4AEC-9F3D-10C0697D56AC}"/>
              </a:ext>
            </a:extLst>
          </p:cNvPr>
          <p:cNvSpPr txBox="1"/>
          <p:nvPr/>
        </p:nvSpPr>
        <p:spPr>
          <a:xfrm>
            <a:off x="4256020" y="6323010"/>
            <a:ext cx="591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СЕ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F9ECC0-A660-43AA-AB36-FAC9B7225EC4}"/>
              </a:ext>
            </a:extLst>
          </p:cNvPr>
          <p:cNvSpPr txBox="1"/>
          <p:nvPr/>
        </p:nvSpPr>
        <p:spPr>
          <a:xfrm>
            <a:off x="5611844" y="6310598"/>
            <a:ext cx="77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ЛЫХ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9FA3A79-7FF8-4925-96B6-67EDA19FC6CB}"/>
              </a:ext>
            </a:extLst>
          </p:cNvPr>
          <p:cNvSpPr txBox="1"/>
          <p:nvPr/>
        </p:nvSpPr>
        <p:spPr>
          <a:xfrm>
            <a:off x="7396121" y="5948313"/>
            <a:ext cx="61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ГУ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CF6AB64-10E9-4578-960E-76970D18044E}"/>
              </a:ext>
            </a:extLst>
          </p:cNvPr>
          <p:cNvSpPr txBox="1"/>
          <p:nvPr/>
        </p:nvSpPr>
        <p:spPr>
          <a:xfrm>
            <a:off x="9621606" y="5948313"/>
            <a:ext cx="633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СЯ</a:t>
            </a:r>
          </a:p>
        </p:txBody>
      </p:sp>
    </p:spTree>
    <p:extLst>
      <p:ext uri="{BB962C8B-B14F-4D97-AF65-F5344CB8AC3E}">
        <p14:creationId xmlns:p14="http://schemas.microsoft.com/office/powerpoint/2010/main" val="132448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34" y="376527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379" y="376527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124" y="376527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579" y="376527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34" y="2454709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379" y="2454709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542" y="2454709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397" y="2454709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34" y="4740709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648" y="4719928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541" y="4719927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649" y="4740708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900" y="4286828"/>
            <a:ext cx="2462213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117" y="4286828"/>
            <a:ext cx="2462213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3272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A7C651-6885-4F2B-BE52-030D16BB0A04}"/>
              </a:ext>
            </a:extLst>
          </p:cNvPr>
          <p:cNvSpPr txBox="1"/>
          <p:nvPr/>
        </p:nvSpPr>
        <p:spPr>
          <a:xfrm>
            <a:off x="5194170" y="575035"/>
            <a:ext cx="240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СОЗДАЙ РИТМ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78" y="1557338"/>
            <a:ext cx="118903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114" y="1557338"/>
            <a:ext cx="118903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132" y="1557338"/>
            <a:ext cx="118903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514" y="1557338"/>
            <a:ext cx="118903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25" y="1105982"/>
            <a:ext cx="2468563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982" y="1105982"/>
            <a:ext cx="2468563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052" y="4086947"/>
            <a:ext cx="2468563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6876" y="4086947"/>
            <a:ext cx="2468563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78" y="4324277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114" y="4324277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91" y="4324277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288" y="4324277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300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68</TotalTime>
  <Words>210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Garamond</vt:lpstr>
      <vt:lpstr>Times New Roman</vt:lpstr>
      <vt:lpstr>Савон</vt:lpstr>
      <vt:lpstr>Музыкальная ритмическая игра для детей дошкольного возраста 4 - 5 лет  «Два веселых гуся» </vt:lpstr>
      <vt:lpstr>Музыкальная ритмическая игра «Два веселых гуся» С ПЕНИЕМ РАЗВИВАЕТ СЛУХОВОЕ ВНИМАНИЕ, ПАМЯТЬ,ЧУВСТВО РИТМА, САМОКОНТРОЛЬ, НАВЫКИ ЧТЕНИЯ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Музыкальная ритмическая игра «Два веселых гуся» </dc:title>
  <dc:creator>User</dc:creator>
  <cp:lastModifiedBy>Natalia</cp:lastModifiedBy>
  <cp:revision>10</cp:revision>
  <dcterms:created xsi:type="dcterms:W3CDTF">2022-12-06T10:52:34Z</dcterms:created>
  <dcterms:modified xsi:type="dcterms:W3CDTF">2023-09-05T07:11:22Z</dcterms:modified>
</cp:coreProperties>
</file>