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5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7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2908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12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48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82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48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6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67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9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5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6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8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2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7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2C54-200C-4F97-9E9F-6D8ED30BDFE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4E8297-071F-4740-A9FB-475C5A95E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9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2682" y="836340"/>
            <a:ext cx="76608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Уважаемые родители (законные представители) обучающихся групп компенсирующей направленности (логопедических)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Информируем Вас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 том, 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что с 01 сентября 2023 года 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наш детский сад переходит на работу 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по новой Федеральной адаптированной образовательной программе дошкольного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образования (ФАОП ДО)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649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083" y="423746"/>
            <a:ext cx="100137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ФАОП ДО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нормативного документа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разработана в соответствии с ФГОС ДО;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является обязательной к исполнению 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единого ядра содержания дошкольного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детей с ОВЗ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ориентированного на приобщение детей с ОВЗ к традиционным духовно-нравственным и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 ценностям российского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единые для РФ базовые: объем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результаты освоения АОП в соответствии с нозологической группой 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образовательного пространства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обучения детей с ОВЗ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поступления в школу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обеспечивающего ребенку и его родителям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качественные условия ДО, вне зависимости от места проживания </a:t>
            </a:r>
          </a:p>
        </p:txBody>
      </p:sp>
    </p:spTree>
    <p:extLst>
      <p:ext uri="{BB962C8B-B14F-4D97-AF65-F5344CB8AC3E}">
        <p14:creationId xmlns:p14="http://schemas.microsoft.com/office/powerpoint/2010/main" val="350206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922" y="356839"/>
            <a:ext cx="86310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ДО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гл.2 п.10.1 ФАОП ДО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939990" y="936702"/>
            <a:ext cx="245327" cy="624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2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88" y="669073"/>
            <a:ext cx="8564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Что такое ФАОП ДО?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ФАОП ДО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– федеральная адаптированная образовательная программа дошкольного образования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1 сентября 2023 года вступает в силу новая Федеральная адаптированная образовательная программа дошкольного образования (далее ФАОП ДО), которая была утверждена Министерством просвещения РФ 24 ноября 2022 года (приказ № 1022).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ФАОП ДО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реализуется для детей с ограниченными возможностями здоровья (ОВЗ). В нашем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детском саду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реализуется ФАОП ДО для детей с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тяжелыми нарушениями речи (ТНР),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в группах компенсирующей направленности.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6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4332" y="576949"/>
            <a:ext cx="805118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нормативных актов, на основе которых разработана ФАОП ДО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«Об образовании в Российской Федерации»;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 (одобрена Генеральной Ассамблеей ООН 20.11.1989, вступила в силу для СССР с 15.09.1990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(утвержден приказом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1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88" y="1025912"/>
            <a:ext cx="945623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внедряется ФАОП ДО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единые задачи обучения и воспитания обучающихся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ядро содержания дошкольного образования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федеральное образовательное пространство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обучения детей, которое обеспечит и ребенку, и родителям равные, качественные условия дошкольного образования, вне зависимости от места проживания;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дошкольника как гражданина Российской Федерации, формировать основы его гражданской и культурной идентичности доступными по возрасту средствами. </a:t>
            </a:r>
          </a:p>
          <a:p>
            <a:endParaRPr lang="ru-RU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746" y="100362"/>
            <a:ext cx="93893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Цель ФАОП ДО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– обеспечить условия для дошкольного образования, которые определяются общими и особыми потребностями детей раннего и дошкольного возраста с ОВЗ, их индивидуальными особенностями развития и состояния здоровья.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Задачи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ФАОП ДО: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Организовать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обучение и воспитание дошкольника с ОВЗ как гражданина Российской Федерации,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основы его гражданской и культурной идентичности доступными по возрасту средствами;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Создать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единое ядро содержания дошкольного образования;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Создать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единое федеральное образовательное пространство воспитания и обучения детей с ОВЗ, которое обеспечит и ребенку, и родителям равные, качественные условия дошкольного образования, вне зависимости от места проживания. </a:t>
            </a:r>
          </a:p>
        </p:txBody>
      </p:sp>
    </p:spTree>
    <p:extLst>
      <p:ext uri="{BB962C8B-B14F-4D97-AF65-F5344CB8AC3E}">
        <p14:creationId xmlns:p14="http://schemas.microsoft.com/office/powerpoint/2010/main" val="119173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5054" y="1092809"/>
            <a:ext cx="728174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Что будет обязательным для всех детских садов?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ФАОП ДО определяет объем, содержание, планируемые результаты обязательной части образовательной программы дошкольного образования детей с ОВЗ, которую реализует ДОУ.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Обязательной к выполнению станет и федеральная рабочая программа воспитания и федеральный календарный план воспитательной работы.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Более подробно ознакомится с ФАОП ДО (для детей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</a:rPr>
              <a:t>с ТНР) вы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можете по ссылке: 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9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7483" y="41839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содержании?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69787"/>
              </p:ext>
            </p:extLst>
          </p:nvPr>
        </p:nvGraphicFramePr>
        <p:xfrm>
          <a:off x="961483" y="953842"/>
          <a:ext cx="8128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090010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54603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деятельности ПАООП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деятельности ФАОП ДО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24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(сюжетно-ролевая игра, игра с правилами и другие виды игры),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(общение и взаимодействие со взрослыми и другими детьми),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познавательно-исследовательская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(исследование и познание природного и социального миров в процессе наблюдения и взаимодействия с ними) 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предметная деятельность </a:t>
                      </a:r>
                      <a:endParaRPr lang="ru-RU" sz="18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игровая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(сюжетно-ролевая игра, игра с правилами и другие виды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игры),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коммуникативная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(общение и взаимодействие со взрослыми и другими детьми),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познавательно-исследовательская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(исследование и познание природного и социального миров в процессе наблюдения и взаимодействия с ними) 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22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8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756" y="347597"/>
            <a:ext cx="6096528" cy="5425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3746" y="890188"/>
            <a:ext cx="94227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 п.3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результаты (целевые ориентиры), разработанных Организациями АОП ДО для обучающихся раннего и дошкольного возраста с ОВЗ, 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не ниже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содержания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Программы.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планируемые результаты дошкольного образования обучающихся раннего и дошкольного возраста с ОВЗ 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групп комбинированной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направленности.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разных нозологических групп должны разрабатываться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развития и особых образовательных потребностей обучающихся указанных групп. </a:t>
            </a:r>
          </a:p>
        </p:txBody>
      </p:sp>
    </p:spTree>
    <p:extLst>
      <p:ext uri="{BB962C8B-B14F-4D97-AF65-F5344CB8AC3E}">
        <p14:creationId xmlns:p14="http://schemas.microsoft.com/office/powerpoint/2010/main" val="103592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5181" y="18421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содержании?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289606"/>
              </p:ext>
            </p:extLst>
          </p:nvPr>
        </p:nvGraphicFramePr>
        <p:xfrm>
          <a:off x="468351" y="640081"/>
          <a:ext cx="8865220" cy="574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610">
                  <a:extLst>
                    <a:ext uri="{9D8B030D-6E8A-4147-A177-3AD203B41FA5}">
                      <a16:colId xmlns:a16="http://schemas.microsoft.com/office/drawing/2014/main" val="3014701281"/>
                    </a:ext>
                  </a:extLst>
                </a:gridCol>
                <a:gridCol w="4432610">
                  <a:extLst>
                    <a:ext uri="{9D8B030D-6E8A-4147-A177-3AD203B41FA5}">
                      <a16:colId xmlns:a16="http://schemas.microsoft.com/office/drawing/2014/main" val="114170617"/>
                    </a:ext>
                  </a:extLst>
                </a:gridCol>
              </a:tblGrid>
              <a:tr h="358179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ПАООП ДО для детей с ТНР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ФАОП ДО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31536"/>
                  </a:ext>
                </a:extLst>
              </a:tr>
              <a:tr h="5380239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Коррекционная программа: </a:t>
                      </a:r>
                    </a:p>
                    <a:p>
                      <a:pPr algn="just"/>
                      <a:endParaRPr lang="ru-RU" sz="18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является неотъемлемой частью адаптированной основной образовательной программы дошкольного образования детей дошкольного возраста с тяжёлыми нарушениями речи;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обеспечивает достижение максимальной коррекции нарушений развития;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учитывает особые образовательные потребности детей дошкольного возраста с тяжёлыми нарушениями речи.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коррекционно-развивающей работы: </a:t>
                      </a:r>
                    </a:p>
                    <a:p>
                      <a:pPr algn="just"/>
                      <a:endParaRPr lang="ru-RU" sz="18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является неотъемлемой частью федеральной адаптированной основной образовательной программы дошкольного образования обучающихся с ОВЗ в условиях дошкольных образовательных групп комбинированной и компенсирующей направленности.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обеспечивает достижение максимальной реализации реабилитационного потенциала.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учитывает особые образовательные потребности обучающихся раннего и дошкольного возраста с ОВЗ, удовлетворение которых открывает возможность общего образования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5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5740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808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UserLT</dc:creator>
  <cp:lastModifiedBy>UserLT</cp:lastModifiedBy>
  <cp:revision>8</cp:revision>
  <dcterms:created xsi:type="dcterms:W3CDTF">2023-11-23T05:53:54Z</dcterms:created>
  <dcterms:modified xsi:type="dcterms:W3CDTF">2023-11-23T07:13:53Z</dcterms:modified>
</cp:coreProperties>
</file>